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17"/>
  </p:notesMasterIdLst>
  <p:sldIdLst>
    <p:sldId id="256" r:id="rId2"/>
    <p:sldId id="268" r:id="rId3"/>
    <p:sldId id="267" r:id="rId4"/>
    <p:sldId id="259" r:id="rId5"/>
    <p:sldId id="260" r:id="rId6"/>
    <p:sldId id="263" r:id="rId7"/>
    <p:sldId id="261" r:id="rId8"/>
    <p:sldId id="262" r:id="rId9"/>
    <p:sldId id="264" r:id="rId10"/>
    <p:sldId id="265" r:id="rId11"/>
    <p:sldId id="266" r:id="rId12"/>
    <p:sldId id="269" r:id="rId13"/>
    <p:sldId id="272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-14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C5CBDD-171C-C246-A7B6-1FD720D4B453}" type="datetimeFigureOut">
              <a:rPr lang="en-US" smtClean="0"/>
              <a:t>1/26/20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519646-4D94-F344-933E-A7F6EB6B5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872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HAVE THESE SENSES</a:t>
            </a:r>
            <a:r>
              <a:rPr lang="en-US" baseline="0" dirty="0" smtClean="0"/>
              <a:t> THAT ARE CONSTANTLY IMPACTING OUR ABILITY TO MOTOR PLAN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5DFC09-90BC-344A-A676-05EB9D094A2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9646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schedule s</a:t>
            </a:r>
            <a:r>
              <a:rPr lang="en-US" dirty="0" smtClean="0"/>
              <a:t>eeks</a:t>
            </a:r>
            <a:r>
              <a:rPr lang="en-US" baseline="0" dirty="0" smtClean="0"/>
              <a:t> to help the sensory system regulate in a proper state throughout the day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5DFC09-90BC-344A-A676-05EB9D094A2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9646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VESTIB IS BALANCE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519646-4D94-F344-933E-A7F6EB6B5C1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1891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Functional play is learning life </a:t>
            </a:r>
            <a:r>
              <a:rPr lang="en-US" dirty="0" err="1" smtClean="0"/>
              <a:t>skils</a:t>
            </a:r>
            <a:r>
              <a:rPr lang="en-US" dirty="0" smtClean="0"/>
              <a:t>!</a:t>
            </a:r>
          </a:p>
          <a:p>
            <a:pPr marL="0" indent="0">
              <a:buFontTx/>
              <a:buNone/>
            </a:pPr>
            <a:r>
              <a:rPr lang="en-US" dirty="0" smtClean="0"/>
              <a:t>-</a:t>
            </a:r>
            <a:r>
              <a:rPr lang="en-US" baseline="0" dirty="0" smtClean="0"/>
              <a:t> </a:t>
            </a:r>
            <a:r>
              <a:rPr lang="en-US" dirty="0" smtClean="0"/>
              <a:t>SELF</a:t>
            </a:r>
            <a:r>
              <a:rPr lang="en-US" baseline="0" dirty="0" smtClean="0"/>
              <a:t> CARE: </a:t>
            </a:r>
            <a:r>
              <a:rPr lang="en-US" dirty="0" smtClean="0"/>
              <a:t>Visual aids</a:t>
            </a:r>
            <a:r>
              <a:rPr lang="en-US" baseline="0" dirty="0" smtClean="0"/>
              <a:t> and </a:t>
            </a:r>
            <a:r>
              <a:rPr lang="en-US" dirty="0" smtClean="0"/>
              <a:t>calming strategies (vanilla, lavender</a:t>
            </a:r>
            <a:r>
              <a:rPr lang="mr-IN" dirty="0" smtClean="0"/>
              <a:t>…</a:t>
            </a:r>
            <a:r>
              <a:rPr lang="en-US" dirty="0" smtClean="0"/>
              <a:t>meeting</a:t>
            </a:r>
            <a:r>
              <a:rPr lang="en-US" baseline="0" dirty="0" smtClean="0"/>
              <a:t> the needs BEFORE</a:t>
            </a:r>
            <a:r>
              <a:rPr lang="en-US" dirty="0" smtClean="0"/>
              <a:t>) the activity</a:t>
            </a:r>
            <a:r>
              <a:rPr lang="en-US" baseline="0" dirty="0" smtClean="0"/>
              <a:t> </a:t>
            </a:r>
            <a:endParaRPr lang="en-US" dirty="0" smtClean="0"/>
          </a:p>
          <a:p>
            <a:r>
              <a:rPr lang="en-US" dirty="0" smtClean="0"/>
              <a:t>-</a:t>
            </a:r>
            <a:r>
              <a:rPr lang="en-US" baseline="0" dirty="0" smtClean="0"/>
              <a:t> TEETH: </a:t>
            </a:r>
            <a:r>
              <a:rPr lang="en-US" dirty="0" err="1" smtClean="0"/>
              <a:t>Nuk</a:t>
            </a:r>
            <a:r>
              <a:rPr lang="en-US" baseline="0" dirty="0" smtClean="0"/>
              <a:t> brush, </a:t>
            </a:r>
            <a:r>
              <a:rPr lang="en-US" dirty="0" smtClean="0"/>
              <a:t>mild</a:t>
            </a:r>
            <a:r>
              <a:rPr lang="en-US" baseline="0" dirty="0" smtClean="0"/>
              <a:t> toothpaste, extra soft brush, vibration toothbrush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HAIR: Scalp massage, mirror brushing, vibration wand, give them control 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NAILS: </a:t>
            </a:r>
            <a:r>
              <a:rPr lang="en-US" baseline="0" dirty="0" err="1" smtClean="0"/>
              <a:t>emory</a:t>
            </a:r>
            <a:r>
              <a:rPr lang="en-US" baseline="0" dirty="0" smtClean="0"/>
              <a:t> board / filing, music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519646-4D94-F344-933E-A7F6EB6B5C1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2614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Sensory play-</a:t>
            </a:r>
            <a:r>
              <a:rPr lang="en-US" baseline="0" dirty="0" smtClean="0"/>
              <a:t>  </a:t>
            </a:r>
            <a:r>
              <a:rPr lang="en-US" baseline="0" dirty="0" err="1" smtClean="0"/>
              <a:t>doh</a:t>
            </a:r>
            <a:r>
              <a:rPr lang="en-US" baseline="0" dirty="0" smtClean="0"/>
              <a:t>, putty, paint,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519646-4D94-F344-933E-A7F6EB6B5C1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2588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High arousal</a:t>
            </a:r>
            <a:r>
              <a:rPr lang="en-US" baseline="0" dirty="0" smtClean="0"/>
              <a:t> child! </a:t>
            </a:r>
          </a:p>
          <a:p>
            <a:endParaRPr lang="en-US" dirty="0" smtClean="0"/>
          </a:p>
          <a:p>
            <a:r>
              <a:rPr lang="en-US" dirty="0" smtClean="0"/>
              <a:t>WEEKENDS</a:t>
            </a:r>
            <a:r>
              <a:rPr lang="en-US" baseline="0" dirty="0" smtClean="0"/>
              <a:t> are great times to start! </a:t>
            </a:r>
          </a:p>
          <a:p>
            <a:r>
              <a:rPr lang="en-US" baseline="0" dirty="0" smtClean="0"/>
              <a:t>Then add it slowly into daily routines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519646-4D94-F344-933E-A7F6EB6B5C1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255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FAF56-1718-C445-B79A-CD92DF5D505C}" type="datetimeFigureOut">
              <a:rPr lang="en-US" smtClean="0"/>
              <a:t>1/26/20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91ED7-2B0A-0846-B9BC-EB47C5779BE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FAF56-1718-C445-B79A-CD92DF5D505C}" type="datetimeFigureOut">
              <a:rPr lang="en-US" smtClean="0"/>
              <a:t>1/26/20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91ED7-2B0A-0846-B9BC-EB47C5779BE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CFAF56-1718-C445-B79A-CD92DF5D505C}" type="datetimeFigureOut">
              <a:rPr lang="en-US" smtClean="0"/>
              <a:t>1/26/20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91ED7-2B0A-0846-B9BC-EB47C5779B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CFAF56-1718-C445-B79A-CD92DF5D505C}" type="datetimeFigureOut">
              <a:rPr lang="en-US" smtClean="0"/>
              <a:t>1/26/20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91ED7-2B0A-0846-B9BC-EB47C5779BE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CFAF56-1718-C445-B79A-CD92DF5D505C}" type="datetimeFigureOut">
              <a:rPr lang="en-US" smtClean="0"/>
              <a:t>1/26/20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91ED7-2B0A-0846-B9BC-EB47C5779BE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FAF56-1718-C445-B79A-CD92DF5D505C}" type="datetimeFigureOut">
              <a:rPr lang="en-US" smtClean="0"/>
              <a:t>1/26/20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91ED7-2B0A-0846-B9BC-EB47C5779B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FAF56-1718-C445-B79A-CD92DF5D505C}" type="datetimeFigureOut">
              <a:rPr lang="en-US" smtClean="0"/>
              <a:t>1/26/20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91ED7-2B0A-0846-B9BC-EB47C5779B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FAF56-1718-C445-B79A-CD92DF5D505C}" type="datetimeFigureOut">
              <a:rPr lang="en-US" smtClean="0"/>
              <a:t>1/26/20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91ED7-2B0A-0846-B9BC-EB47C5779BE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FAF56-1718-C445-B79A-CD92DF5D505C}" type="datetimeFigureOut">
              <a:rPr lang="en-US" smtClean="0"/>
              <a:t>1/26/20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91ED7-2B0A-0846-B9BC-EB47C5779B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CFAF56-1718-C445-B79A-CD92DF5D505C}" type="datetimeFigureOut">
              <a:rPr lang="en-US" smtClean="0"/>
              <a:t>1/26/20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0191ED7-2B0A-0846-B9BC-EB47C5779BE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FAF56-1718-C445-B79A-CD92DF5D505C}" type="datetimeFigureOut">
              <a:rPr lang="en-US" smtClean="0"/>
              <a:t>1/26/20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91ED7-2B0A-0846-B9BC-EB47C5779B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FAF56-1718-C445-B79A-CD92DF5D505C}" type="datetimeFigureOut">
              <a:rPr lang="en-US" smtClean="0"/>
              <a:t>1/26/20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91ED7-2B0A-0846-B9BC-EB47C5779B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FAF56-1718-C445-B79A-CD92DF5D505C}" type="datetimeFigureOut">
              <a:rPr lang="en-US" smtClean="0"/>
              <a:t>1/26/20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91ED7-2B0A-0846-B9BC-EB47C5779BE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FAF56-1718-C445-B79A-CD92DF5D505C}" type="datetimeFigureOut">
              <a:rPr lang="en-US" smtClean="0"/>
              <a:t>1/26/20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91ED7-2B0A-0846-B9BC-EB47C5779BE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FAF56-1718-C445-B79A-CD92DF5D505C}" type="datetimeFigureOut">
              <a:rPr lang="en-US" smtClean="0"/>
              <a:t>1/26/20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91ED7-2B0A-0846-B9BC-EB47C5779BE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FAF56-1718-C445-B79A-CD92DF5D505C}" type="datetimeFigureOut">
              <a:rPr lang="en-US" smtClean="0"/>
              <a:t>1/26/20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91ED7-2B0A-0846-B9BC-EB47C5779B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CFAF56-1718-C445-B79A-CD92DF5D505C}" type="datetimeFigureOut">
              <a:rPr lang="en-US" smtClean="0"/>
              <a:t>1/26/20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0191ED7-2B0A-0846-B9BC-EB47C5779BE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070493"/>
            <a:ext cx="8228013" cy="1927225"/>
          </a:xfrm>
        </p:spPr>
        <p:txBody>
          <a:bodyPr/>
          <a:lstStyle/>
          <a:p>
            <a:r>
              <a:rPr lang="en-US" sz="4800" dirty="0" smtClean="0"/>
              <a:t>Sensory-based Intervention for Functional Daily Life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841376"/>
            <a:ext cx="8228013" cy="10668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Westley Green, MSOT, OTR/L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en-US" sz="1600" i="1" dirty="0" smtClean="0">
                <a:solidFill>
                  <a:schemeClr val="bg1">
                    <a:lumMod val="85000"/>
                  </a:schemeClr>
                </a:solidFill>
              </a:rPr>
              <a:t>Developmental Pediatric &amp; Early Intervention (EI) Specialist </a:t>
            </a:r>
            <a:endParaRPr lang="en-US" sz="1600" i="1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1886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Sensory diet for </a:t>
            </a:r>
            <a:r>
              <a:rPr lang="en-US" i="1" dirty="0" smtClean="0"/>
              <a:t>Tactile</a:t>
            </a:r>
            <a:r>
              <a:rPr lang="en-US" dirty="0" smtClean="0"/>
              <a:t> </a:t>
            </a:r>
            <a:r>
              <a:rPr lang="en-US" i="1" dirty="0" smtClean="0"/>
              <a:t>defensiveness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7476" y="2394594"/>
            <a:ext cx="8241175" cy="398217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Wilbarger Deep Pressure &amp; Proprioceptive Technique (DPPT)</a:t>
            </a:r>
          </a:p>
          <a:p>
            <a:pPr lvl="1"/>
            <a:r>
              <a:rPr lang="en-US" dirty="0" smtClean="0"/>
              <a:t>“The Brushing Program”</a:t>
            </a:r>
          </a:p>
          <a:p>
            <a:r>
              <a:rPr lang="en-US" dirty="0" smtClean="0"/>
              <a:t>Sensory Play / Feeding (table, bathtub, etc.)</a:t>
            </a:r>
          </a:p>
          <a:p>
            <a:r>
              <a:rPr lang="en-US" dirty="0" smtClean="0"/>
              <a:t>Sensory balloons / Fidget bags</a:t>
            </a:r>
          </a:p>
          <a:p>
            <a:r>
              <a:rPr lang="en-US" dirty="0" smtClean="0"/>
              <a:t>Tunnel /Crawling on hands on different surfaces </a:t>
            </a:r>
          </a:p>
          <a:p>
            <a:pPr lvl="1"/>
            <a:r>
              <a:rPr lang="en-US" dirty="0" smtClean="0"/>
              <a:t>Hand massage / vibration </a:t>
            </a:r>
          </a:p>
          <a:p>
            <a:r>
              <a:rPr lang="en-US" dirty="0" smtClean="0"/>
              <a:t>Sensory boxes </a:t>
            </a:r>
          </a:p>
          <a:p>
            <a:r>
              <a:rPr lang="en-US" dirty="0" smtClean="0"/>
              <a:t>Drawing in sand, salt, rice, paint, etc.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2153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Fine Motor skills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How our sensory systems are functioning can greatly impact our fine motor skills, then self-care</a:t>
            </a:r>
            <a:r>
              <a:rPr lang="mr-IN" sz="2400" dirty="0" smtClean="0"/>
              <a:t>…</a:t>
            </a:r>
            <a:endParaRPr lang="en-US" sz="2400" dirty="0" smtClean="0"/>
          </a:p>
          <a:p>
            <a:r>
              <a:rPr lang="en-US" dirty="0" smtClean="0"/>
              <a:t>*Posture “(90-90-90) degrees</a:t>
            </a:r>
          </a:p>
          <a:p>
            <a:pPr lvl="1"/>
            <a:r>
              <a:rPr lang="en-US" dirty="0" smtClean="0"/>
              <a:t>Core to Fingers (Proximal to Distal) </a:t>
            </a:r>
          </a:p>
          <a:p>
            <a:r>
              <a:rPr lang="en-US" dirty="0" smtClean="0"/>
              <a:t>Focus on the </a:t>
            </a:r>
            <a:r>
              <a:rPr lang="en-US" i="1" dirty="0" smtClean="0"/>
              <a:t>underlying</a:t>
            </a:r>
            <a:r>
              <a:rPr lang="en-US" dirty="0" smtClean="0"/>
              <a:t> </a:t>
            </a:r>
            <a:r>
              <a:rPr lang="en-US" u="sng" dirty="0" smtClean="0"/>
              <a:t>Sensory Components </a:t>
            </a:r>
            <a:r>
              <a:rPr lang="en-US" dirty="0" smtClean="0"/>
              <a:t>( V &amp; P’s)</a:t>
            </a:r>
          </a:p>
          <a:p>
            <a:r>
              <a:rPr lang="en-US" dirty="0" smtClean="0"/>
              <a:t>Coordination and Strength 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4410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Fine Motor Activities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849473"/>
            <a:ext cx="3969468" cy="326716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Vertical writing </a:t>
            </a:r>
          </a:p>
          <a:p>
            <a:r>
              <a:rPr lang="en-US" dirty="0" smtClean="0"/>
              <a:t>Chalk writing / different surfaces </a:t>
            </a:r>
          </a:p>
          <a:p>
            <a:r>
              <a:rPr lang="en-US" dirty="0" smtClean="0"/>
              <a:t>Index finger work </a:t>
            </a:r>
          </a:p>
          <a:p>
            <a:r>
              <a:rPr lang="en-US" dirty="0" smtClean="0"/>
              <a:t>Throwing / catching </a:t>
            </a:r>
          </a:p>
          <a:p>
            <a:r>
              <a:rPr lang="en-US" dirty="0" smtClean="0"/>
              <a:t>Scissoring / hole punching </a:t>
            </a:r>
          </a:p>
          <a:p>
            <a:r>
              <a:rPr lang="en-US" dirty="0" smtClean="0"/>
              <a:t>Theraputty </a:t>
            </a:r>
          </a:p>
          <a:p>
            <a:r>
              <a:rPr lang="en-US" dirty="0" smtClean="0"/>
              <a:t>Sewing / knitting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17332" y="2894228"/>
            <a:ext cx="3969468" cy="326716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" pitchFamily="2" charset="2"/>
              <a:buChar char="S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 typeface="Wingdings" pitchFamily="2" charset="2"/>
              <a:buChar char="S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" pitchFamily="2" charset="2"/>
              <a:buChar char="S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 typeface="Wingdings" pitchFamily="2" charset="2"/>
              <a:buChar char="S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" pitchFamily="2" charset="2"/>
              <a:buChar char="S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5813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 typeface="Wingdings" pitchFamily="2" charset="2"/>
              <a:buChar char="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3987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Char char="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743200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 typeface="Wingdings" pitchFamily="2" charset="2"/>
              <a:buChar char="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87688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Char char="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Card games </a:t>
            </a:r>
          </a:p>
          <a:p>
            <a:r>
              <a:rPr lang="en-US" dirty="0" smtClean="0"/>
              <a:t>Various fasteners </a:t>
            </a:r>
          </a:p>
          <a:p>
            <a:r>
              <a:rPr lang="en-US" dirty="0" smtClean="0"/>
              <a:t>Dressing / Shoe tying </a:t>
            </a:r>
          </a:p>
          <a:p>
            <a:r>
              <a:rPr lang="en-US" dirty="0" smtClean="0"/>
              <a:t>Counting coins / candy </a:t>
            </a:r>
          </a:p>
          <a:p>
            <a:r>
              <a:rPr lang="en-US" dirty="0" smtClean="0"/>
              <a:t>Baking / cooking </a:t>
            </a:r>
          </a:p>
          <a:p>
            <a:r>
              <a:rPr lang="en-US" dirty="0" smtClean="0"/>
              <a:t>Spray bottle cleaning / watering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5687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Fine Motor Activities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849473"/>
            <a:ext cx="3969468" cy="326716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Vertical writing </a:t>
            </a:r>
          </a:p>
          <a:p>
            <a:r>
              <a:rPr lang="en-US" dirty="0" smtClean="0"/>
              <a:t>Chalk writing / different surfaces </a:t>
            </a:r>
          </a:p>
          <a:p>
            <a:r>
              <a:rPr lang="en-US" dirty="0" smtClean="0"/>
              <a:t>Index finger work </a:t>
            </a:r>
          </a:p>
          <a:p>
            <a:r>
              <a:rPr lang="en-US" dirty="0" smtClean="0"/>
              <a:t>Throwing / catching </a:t>
            </a:r>
          </a:p>
          <a:p>
            <a:r>
              <a:rPr lang="en-US" dirty="0" smtClean="0"/>
              <a:t>Scissoring / hole punching </a:t>
            </a:r>
          </a:p>
          <a:p>
            <a:r>
              <a:rPr lang="en-US" dirty="0" smtClean="0"/>
              <a:t>Theraputty </a:t>
            </a:r>
          </a:p>
          <a:p>
            <a:r>
              <a:rPr lang="en-US" dirty="0" smtClean="0"/>
              <a:t>Sewing / knitting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17332" y="2894228"/>
            <a:ext cx="3969468" cy="326716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" pitchFamily="2" charset="2"/>
              <a:buChar char="S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 typeface="Wingdings" pitchFamily="2" charset="2"/>
              <a:buChar char="S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" pitchFamily="2" charset="2"/>
              <a:buChar char="S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 typeface="Wingdings" pitchFamily="2" charset="2"/>
              <a:buChar char="S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" pitchFamily="2" charset="2"/>
              <a:buChar char="S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5813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 typeface="Wingdings" pitchFamily="2" charset="2"/>
              <a:buChar char="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3987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Char char="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743200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 typeface="Wingdings" pitchFamily="2" charset="2"/>
              <a:buChar char="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87688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Char char="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Card games </a:t>
            </a:r>
          </a:p>
          <a:p>
            <a:r>
              <a:rPr lang="en-US" dirty="0" smtClean="0"/>
              <a:t>Various fasteners </a:t>
            </a:r>
          </a:p>
          <a:p>
            <a:r>
              <a:rPr lang="en-US" dirty="0" smtClean="0"/>
              <a:t>Dressing / Shoe tying </a:t>
            </a:r>
          </a:p>
          <a:p>
            <a:r>
              <a:rPr lang="en-US" dirty="0" smtClean="0"/>
              <a:t>Counting coins / candy </a:t>
            </a:r>
          </a:p>
          <a:p>
            <a:r>
              <a:rPr lang="en-US" dirty="0" smtClean="0"/>
              <a:t>Baking / cooking </a:t>
            </a:r>
          </a:p>
          <a:p>
            <a:r>
              <a:rPr lang="en-US" dirty="0" smtClean="0"/>
              <a:t>Spray bottle cleaning / watering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6202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Sensory Diet Example 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4211826"/>
              </p:ext>
            </p:extLst>
          </p:nvPr>
        </p:nvGraphicFramePr>
        <p:xfrm>
          <a:off x="1124399" y="2407825"/>
          <a:ext cx="6688353" cy="4263879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839493"/>
                <a:gridCol w="1356389"/>
                <a:gridCol w="4492471"/>
              </a:tblGrid>
              <a:tr h="423399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7am</a:t>
                      </a:r>
                      <a:endParaRPr lang="en-US" b="0" dirty="0">
                        <a:solidFill>
                          <a:srgbClr val="4F81B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Wake up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Jumping</a:t>
                      </a:r>
                      <a:r>
                        <a:rPr lang="en-US" b="0" baseline="0" dirty="0" smtClean="0"/>
                        <a:t> Jacks, light touch, compressions, stairs, shower to alert </a:t>
                      </a:r>
                      <a:endParaRPr lang="en-US" b="0" dirty="0">
                        <a:solidFill>
                          <a:srgbClr val="4F81BD"/>
                        </a:solidFill>
                      </a:endParaRPr>
                    </a:p>
                  </a:txBody>
                  <a:tcPr/>
                </a:tc>
              </a:tr>
              <a:tr h="42339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 am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Crunchy</a:t>
                      </a:r>
                      <a:r>
                        <a:rPr lang="en-US" baseline="0" dirty="0" smtClean="0"/>
                        <a:t> breakfast and cold drink to alert </a:t>
                      </a:r>
                      <a:endParaRPr lang="en-US" dirty="0"/>
                    </a:p>
                  </a:txBody>
                  <a:tcPr/>
                </a:tc>
              </a:tr>
              <a:tr h="42339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8:30 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School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Heavy backpack for school,</a:t>
                      </a:r>
                      <a:r>
                        <a:rPr lang="en-US" baseline="0" dirty="0" smtClean="0"/>
                        <a:t> fidget, standing on one foot, spinning.</a:t>
                      </a:r>
                      <a:endParaRPr lang="en-US" dirty="0"/>
                    </a:p>
                  </a:txBody>
                  <a:tcPr/>
                </a:tc>
              </a:tr>
              <a:tr h="42339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Noon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Chewy, crunchy, strong flavored foods for lunch</a:t>
                      </a:r>
                      <a:endParaRPr lang="en-US" dirty="0"/>
                    </a:p>
                  </a:txBody>
                  <a:tcPr/>
                </a:tc>
              </a:tr>
              <a:tr h="42339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1pm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Heavy play: climbing, running,</a:t>
                      </a:r>
                      <a:r>
                        <a:rPr lang="en-US" baseline="0" dirty="0" smtClean="0"/>
                        <a:t> jumping, sports </a:t>
                      </a:r>
                      <a:endParaRPr lang="en-US" dirty="0"/>
                    </a:p>
                  </a:txBody>
                  <a:tcPr/>
                </a:tc>
              </a:tr>
              <a:tr h="42339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3pm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Afterschool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Dimmed lights,</a:t>
                      </a:r>
                      <a:r>
                        <a:rPr lang="en-US" baseline="0" dirty="0" smtClean="0"/>
                        <a:t> calm music, slow linear swinging, therapy ball sitting </a:t>
                      </a:r>
                      <a:endParaRPr lang="en-US" dirty="0"/>
                    </a:p>
                  </a:txBody>
                  <a:tcPr/>
                </a:tc>
              </a:tr>
              <a:tr h="42339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7pm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Nighttime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Warm bath,</a:t>
                      </a:r>
                      <a:r>
                        <a:rPr lang="en-US" baseline="0" dirty="0" smtClean="0"/>
                        <a:t> lava lamp, reading, weighted blanket (no electronics)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98103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30837" y="224907"/>
            <a:ext cx="2489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RESOURCES: 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46102" y="1215888"/>
            <a:ext cx="5556351" cy="3267169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" pitchFamily="2" charset="2"/>
              <a:buChar char="S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 typeface="Wingdings" pitchFamily="2" charset="2"/>
              <a:buChar char="S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" pitchFamily="2" charset="2"/>
              <a:buChar char="S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 typeface="Wingdings" pitchFamily="2" charset="2"/>
              <a:buChar char="S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" pitchFamily="2" charset="2"/>
              <a:buChar char="S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5813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 typeface="Wingdings" pitchFamily="2" charset="2"/>
              <a:buChar char="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3987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Char char="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743200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 typeface="Wingdings" pitchFamily="2" charset="2"/>
              <a:buChar char="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87688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Char char="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solidFill>
                  <a:srgbClr val="FFFFFF"/>
                </a:solidFill>
              </a:rPr>
              <a:t>Kidztherapynetworks.com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</a:p>
          <a:p>
            <a:r>
              <a:rPr lang="en-US" dirty="0" err="1" smtClean="0">
                <a:solidFill>
                  <a:srgbClr val="FFFFFF"/>
                </a:solidFill>
              </a:rPr>
              <a:t>Findanoccupationaltherapist.com</a:t>
            </a:r>
            <a:endParaRPr lang="en-US" dirty="0" smtClean="0">
              <a:solidFill>
                <a:srgbClr val="FFFFFF"/>
              </a:solidFill>
            </a:endParaRPr>
          </a:p>
          <a:p>
            <a:r>
              <a:rPr lang="en-US" dirty="0" err="1" smtClean="0">
                <a:solidFill>
                  <a:srgbClr val="FFFFFF"/>
                </a:solidFill>
              </a:rPr>
              <a:t>Pinterest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</a:p>
          <a:p>
            <a:r>
              <a:rPr lang="en-US" smtClean="0">
                <a:solidFill>
                  <a:srgbClr val="FFFFFF"/>
                </a:solidFill>
              </a:rPr>
              <a:t>Amazon </a:t>
            </a:r>
            <a:endParaRPr lang="en-US" dirty="0" smtClean="0">
              <a:solidFill>
                <a:srgbClr val="FFFFFF"/>
              </a:solidFill>
            </a:endParaRPr>
          </a:p>
          <a:p>
            <a:r>
              <a:rPr lang="en-US" dirty="0" err="1" smtClean="0">
                <a:solidFill>
                  <a:srgbClr val="FFFFFF"/>
                </a:solidFill>
              </a:rPr>
              <a:t>Funandfunction.com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</a:p>
          <a:p>
            <a:r>
              <a:rPr lang="en-US" dirty="0" err="1" smtClean="0">
                <a:solidFill>
                  <a:srgbClr val="FFFFFF"/>
                </a:solidFill>
              </a:rPr>
              <a:t>Abilitations.com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</a:p>
          <a:p>
            <a:endParaRPr lang="en-US" dirty="0" smtClean="0">
              <a:solidFill>
                <a:srgbClr val="FFFFFF"/>
              </a:solidFill>
            </a:endParaRPr>
          </a:p>
          <a:p>
            <a:endParaRPr lang="en-US" dirty="0" smtClean="0">
              <a:solidFill>
                <a:srgbClr val="FFFFFF"/>
              </a:solidFill>
            </a:endParaRPr>
          </a:p>
          <a:p>
            <a:endParaRPr lang="en-US" dirty="0" smtClean="0">
              <a:solidFill>
                <a:srgbClr val="FFFFFF"/>
              </a:solidFill>
            </a:endParaRPr>
          </a:p>
          <a:p>
            <a:pPr lvl="1"/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317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Sensory Diets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6728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SENSORY SYSTEM: THE 8 SENSES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84163" y="2133600"/>
            <a:ext cx="8574087" cy="442838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SMELL</a:t>
            </a:r>
          </a:p>
          <a:p>
            <a:r>
              <a:rPr lang="en-US" dirty="0" smtClean="0"/>
              <a:t>TASTE</a:t>
            </a:r>
          </a:p>
          <a:p>
            <a:r>
              <a:rPr lang="en-US" dirty="0" smtClean="0"/>
              <a:t>SIGHT</a:t>
            </a:r>
            <a:endParaRPr lang="en-US" dirty="0" smtClean="0"/>
          </a:p>
          <a:p>
            <a:r>
              <a:rPr lang="en-US" dirty="0" smtClean="0"/>
              <a:t>HEARING</a:t>
            </a:r>
          </a:p>
          <a:p>
            <a:r>
              <a:rPr lang="en-US" b="1" dirty="0" smtClean="0"/>
              <a:t>TOUCH </a:t>
            </a:r>
            <a:r>
              <a:rPr lang="en-US" dirty="0"/>
              <a:t>(TACTILE</a:t>
            </a:r>
            <a:r>
              <a:rPr lang="en-US" dirty="0" smtClean="0"/>
              <a:t>) </a:t>
            </a:r>
            <a:r>
              <a:rPr lang="en-US" b="1" dirty="0" smtClean="0"/>
              <a:t>*</a:t>
            </a:r>
            <a:endParaRPr lang="en-US" b="1" dirty="0" smtClean="0"/>
          </a:p>
          <a:p>
            <a:r>
              <a:rPr lang="en-US" b="1" dirty="0" smtClean="0"/>
              <a:t>PROPRIOCEPTIVE </a:t>
            </a:r>
            <a:r>
              <a:rPr lang="en-US" dirty="0" smtClean="0"/>
              <a:t>SYSTEM (AWARENESS OF BODY POSITION IN SPACE</a:t>
            </a:r>
            <a:r>
              <a:rPr lang="en-US" dirty="0" smtClean="0"/>
              <a:t>) *</a:t>
            </a:r>
            <a:endParaRPr lang="en-US" dirty="0" smtClean="0"/>
          </a:p>
          <a:p>
            <a:r>
              <a:rPr lang="en-US" b="1" dirty="0" smtClean="0"/>
              <a:t>VESTIBULAR SYSTEM </a:t>
            </a:r>
            <a:r>
              <a:rPr lang="en-US" dirty="0" smtClean="0"/>
              <a:t>(AWARENSS OF HEAD POSITION IN SPACE</a:t>
            </a:r>
            <a:r>
              <a:rPr lang="en-US" dirty="0" smtClean="0"/>
              <a:t>) </a:t>
            </a:r>
            <a:r>
              <a:rPr lang="en-US" b="1" dirty="0" smtClean="0"/>
              <a:t>*</a:t>
            </a:r>
            <a:endParaRPr lang="en-US" b="1" dirty="0" smtClean="0"/>
          </a:p>
          <a:p>
            <a:r>
              <a:rPr lang="en-US" dirty="0" smtClean="0"/>
              <a:t>INTEROCEPTION (AWARENSS OF INTERNAL FUNCTIONS)</a:t>
            </a:r>
          </a:p>
        </p:txBody>
      </p:sp>
    </p:spTree>
    <p:extLst>
      <p:ext uri="{BB962C8B-B14F-4D97-AF65-F5344CB8AC3E}">
        <p14:creationId xmlns:p14="http://schemas.microsoft.com/office/powerpoint/2010/main" val="598019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SENSORY </a:t>
            </a:r>
            <a:r>
              <a:rPr lang="en-US" dirty="0" smtClean="0"/>
              <a:t>DIETS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smtClean="0"/>
              <a:t>What are they?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84163" y="2855809"/>
            <a:ext cx="8574087" cy="39925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 </a:t>
            </a:r>
            <a:r>
              <a:rPr lang="en-US" sz="2400" u="sng" dirty="0" smtClean="0"/>
              <a:t>child-specific </a:t>
            </a:r>
            <a:r>
              <a:rPr lang="en-US" sz="2400" dirty="0" smtClean="0"/>
              <a:t>group of activities based on HIS/HER </a:t>
            </a:r>
            <a:r>
              <a:rPr lang="en-US" sz="2400" u="sng" dirty="0" smtClean="0"/>
              <a:t>needs</a:t>
            </a:r>
          </a:p>
          <a:p>
            <a:r>
              <a:rPr lang="en-US" sz="2400" dirty="0" smtClean="0"/>
              <a:t>A </a:t>
            </a:r>
            <a:r>
              <a:rPr lang="en-US" sz="2400" u="sng" dirty="0" smtClean="0"/>
              <a:t>regimen</a:t>
            </a:r>
            <a:r>
              <a:rPr lang="en-US" sz="2400" dirty="0" smtClean="0"/>
              <a:t> designed to produce a positive effect on a child, a</a:t>
            </a:r>
            <a:r>
              <a:rPr lang="en-US" sz="2400" dirty="0" smtClean="0"/>
              <a:t>ssisting with:</a:t>
            </a:r>
            <a:endParaRPr lang="en-US" sz="2400" dirty="0"/>
          </a:p>
          <a:p>
            <a:pPr lvl="1"/>
            <a:r>
              <a:rPr lang="en-US" sz="2400" dirty="0" smtClean="0"/>
              <a:t>A</a:t>
            </a:r>
            <a:r>
              <a:rPr lang="en-US" sz="2400" dirty="0" smtClean="0"/>
              <a:t>ttention</a:t>
            </a:r>
          </a:p>
          <a:p>
            <a:pPr lvl="1"/>
            <a:r>
              <a:rPr lang="en-US" sz="2400" dirty="0" smtClean="0"/>
              <a:t>A</a:t>
            </a:r>
            <a:r>
              <a:rPr lang="en-US" sz="2400" dirty="0" smtClean="0"/>
              <a:t>rousal</a:t>
            </a:r>
          </a:p>
          <a:p>
            <a:pPr lvl="1"/>
            <a:r>
              <a:rPr lang="en-US" sz="2400" dirty="0"/>
              <a:t>A</a:t>
            </a:r>
            <a:r>
              <a:rPr lang="en-US" sz="2400" dirty="0" smtClean="0"/>
              <a:t>daptive responses 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666041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 your child’s sensory needs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07828"/>
            <a:ext cx="8229600" cy="427322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Are they seeking proprioceptive input?</a:t>
            </a:r>
          </a:p>
          <a:p>
            <a:pPr lvl="1"/>
            <a:r>
              <a:rPr lang="en-US" dirty="0" smtClean="0"/>
              <a:t>High arousal level</a:t>
            </a:r>
          </a:p>
          <a:p>
            <a:pPr lvl="1"/>
            <a:r>
              <a:rPr lang="en-US" dirty="0" smtClean="0"/>
              <a:t>Poor body awareness</a:t>
            </a:r>
          </a:p>
          <a:p>
            <a:pPr lvl="1"/>
            <a:r>
              <a:rPr lang="en-US" dirty="0" smtClean="0"/>
              <a:t>Crashing into walls, furniture, floor</a:t>
            </a:r>
          </a:p>
          <a:p>
            <a:pPr lvl="1"/>
            <a:r>
              <a:rPr lang="en-US" dirty="0" smtClean="0"/>
              <a:t>Aggressive </a:t>
            </a:r>
            <a:endParaRPr lang="en-US" dirty="0"/>
          </a:p>
          <a:p>
            <a:r>
              <a:rPr lang="en-US" dirty="0" smtClean="0"/>
              <a:t>Are they seeking vestibular input?</a:t>
            </a:r>
          </a:p>
          <a:p>
            <a:pPr lvl="1"/>
            <a:r>
              <a:rPr lang="en-US" dirty="0" smtClean="0"/>
              <a:t>Low arousal level</a:t>
            </a:r>
          </a:p>
          <a:p>
            <a:pPr lvl="1"/>
            <a:r>
              <a:rPr lang="en-US" dirty="0" smtClean="0"/>
              <a:t>Poor body awareness </a:t>
            </a:r>
          </a:p>
          <a:p>
            <a:pPr lvl="1"/>
            <a:r>
              <a:rPr lang="en-US" dirty="0" smtClean="0"/>
              <a:t>Lying on the floor</a:t>
            </a:r>
          </a:p>
          <a:p>
            <a:pPr lvl="1"/>
            <a:r>
              <a:rPr lang="en-US" dirty="0" smtClean="0"/>
              <a:t>Spinning or in constant motion</a:t>
            </a:r>
          </a:p>
          <a:p>
            <a:pPr lvl="1"/>
            <a:r>
              <a:rPr lang="en-US" dirty="0" smtClean="0"/>
              <a:t>Jumping</a:t>
            </a:r>
          </a:p>
        </p:txBody>
      </p:sp>
    </p:spTree>
    <p:extLst>
      <p:ext uri="{BB962C8B-B14F-4D97-AF65-F5344CB8AC3E}">
        <p14:creationId xmlns:p14="http://schemas.microsoft.com/office/powerpoint/2010/main" val="595623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 your child’s sensory needs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07828"/>
            <a:ext cx="8229600" cy="4273226"/>
          </a:xfrm>
        </p:spPr>
        <p:txBody>
          <a:bodyPr>
            <a:normAutofit/>
          </a:bodyPr>
          <a:lstStyle/>
          <a:p>
            <a:r>
              <a:rPr lang="en-US" dirty="0" smtClean="0"/>
              <a:t>Do they have difficulties or preferences with tactile system? </a:t>
            </a:r>
          </a:p>
          <a:p>
            <a:pPr lvl="1"/>
            <a:r>
              <a:rPr lang="en-US" dirty="0" smtClean="0"/>
              <a:t>Know what they like / don</a:t>
            </a:r>
            <a:r>
              <a:rPr lang="mr-IN" dirty="0" smtClean="0"/>
              <a:t>’</a:t>
            </a:r>
            <a:r>
              <a:rPr lang="en-US" dirty="0" smtClean="0"/>
              <a:t>t like </a:t>
            </a:r>
          </a:p>
          <a:p>
            <a:r>
              <a:rPr lang="en-US" dirty="0" smtClean="0"/>
              <a:t>Tactile System</a:t>
            </a:r>
          </a:p>
          <a:p>
            <a:pPr lvl="1"/>
            <a:r>
              <a:rPr lang="en-US" dirty="0" smtClean="0"/>
              <a:t>Pressure (light/heavy)</a:t>
            </a:r>
          </a:p>
          <a:p>
            <a:pPr lvl="1"/>
            <a:r>
              <a:rPr lang="en-US" dirty="0" smtClean="0"/>
              <a:t>Texture (Rough, sticky, wet, soft, dry, smooth, bumpy etc..)</a:t>
            </a:r>
          </a:p>
          <a:p>
            <a:pPr lvl="1"/>
            <a:r>
              <a:rPr lang="en-US" dirty="0" smtClean="0"/>
              <a:t>Temperature</a:t>
            </a:r>
            <a:r>
              <a:rPr lang="en-US" dirty="0"/>
              <a:t> </a:t>
            </a:r>
            <a:r>
              <a:rPr lang="en-US" dirty="0" smtClean="0"/>
              <a:t>(hot, cold)</a:t>
            </a:r>
          </a:p>
          <a:p>
            <a:pPr lvl="1"/>
            <a:r>
              <a:rPr lang="en-US" dirty="0" smtClean="0"/>
              <a:t>Emotions (anxiety, excited)</a:t>
            </a:r>
          </a:p>
        </p:txBody>
      </p:sp>
    </p:spTree>
    <p:extLst>
      <p:ext uri="{BB962C8B-B14F-4D97-AF65-F5344CB8AC3E}">
        <p14:creationId xmlns:p14="http://schemas.microsoft.com/office/powerpoint/2010/main" val="2874585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Sensory diet for </a:t>
            </a:r>
            <a:r>
              <a:rPr lang="en-US" i="1" dirty="0"/>
              <a:t>P</a:t>
            </a:r>
            <a:r>
              <a:rPr lang="en-US" i="1" dirty="0" smtClean="0"/>
              <a:t>roprioceptive </a:t>
            </a:r>
            <a:r>
              <a:rPr lang="en-US" dirty="0" smtClean="0"/>
              <a:t>seeking</a:t>
            </a:r>
            <a:r>
              <a:rPr lang="en-US" i="1" dirty="0" smtClean="0"/>
              <a:t> </a:t>
            </a:r>
            <a:r>
              <a:rPr lang="en-US" dirty="0" smtClean="0"/>
              <a:t>child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770094"/>
            <a:ext cx="3413883" cy="326716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Sit-ups / pull ups </a:t>
            </a:r>
          </a:p>
          <a:p>
            <a:r>
              <a:rPr lang="en-US" dirty="0" smtClean="0"/>
              <a:t>Animal walks </a:t>
            </a:r>
          </a:p>
          <a:p>
            <a:r>
              <a:rPr lang="en-US" dirty="0" smtClean="0"/>
              <a:t>Simon Says </a:t>
            </a:r>
          </a:p>
          <a:p>
            <a:r>
              <a:rPr lang="en-US" dirty="0" smtClean="0"/>
              <a:t>Pushing baskets </a:t>
            </a:r>
          </a:p>
          <a:p>
            <a:r>
              <a:rPr lang="en-US" dirty="0" smtClean="0"/>
              <a:t>Ball rolling / Bean bags</a:t>
            </a:r>
          </a:p>
          <a:p>
            <a:r>
              <a:rPr lang="en-US" dirty="0" smtClean="0"/>
              <a:t>Heavy ball catch </a:t>
            </a:r>
          </a:p>
          <a:p>
            <a:r>
              <a:rPr lang="en-US" dirty="0" smtClean="0"/>
              <a:t>Straws / Balloons</a:t>
            </a: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96074" y="2770094"/>
            <a:ext cx="3790611" cy="360667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" pitchFamily="2" charset="2"/>
              <a:buChar char="S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 typeface="Wingdings" pitchFamily="2" charset="2"/>
              <a:buChar char="S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" pitchFamily="2" charset="2"/>
              <a:buChar char="S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 typeface="Wingdings" pitchFamily="2" charset="2"/>
              <a:buChar char="S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" pitchFamily="2" charset="2"/>
              <a:buChar char="S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5813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 typeface="Wingdings" pitchFamily="2" charset="2"/>
              <a:buChar char="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3987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Char char="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743200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 typeface="Wingdings" pitchFamily="2" charset="2"/>
              <a:buChar char="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87688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Char char="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Blanket roll / Joint compressions </a:t>
            </a:r>
          </a:p>
          <a:p>
            <a:r>
              <a:rPr lang="en-US" dirty="0" smtClean="0"/>
              <a:t>Crunchy/chewy foods*</a:t>
            </a:r>
          </a:p>
          <a:p>
            <a:r>
              <a:rPr lang="en-US" dirty="0" smtClean="0"/>
              <a:t>Weighted blanket /animal / Vest</a:t>
            </a:r>
          </a:p>
          <a:p>
            <a:r>
              <a:rPr lang="en-US" dirty="0" smtClean="0"/>
              <a:t>UA clothing  </a:t>
            </a:r>
          </a:p>
          <a:p>
            <a:r>
              <a:rPr lang="en-US" dirty="0" smtClean="0"/>
              <a:t>Heavy chores </a:t>
            </a:r>
          </a:p>
          <a:p>
            <a:r>
              <a:rPr lang="en-US" dirty="0" smtClean="0"/>
              <a:t>Stairs / jumping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6835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Sensory diet for </a:t>
            </a:r>
            <a:r>
              <a:rPr lang="en-US" i="1" dirty="0"/>
              <a:t>V</a:t>
            </a:r>
            <a:r>
              <a:rPr lang="en-US" i="1" dirty="0" smtClean="0"/>
              <a:t>estibular </a:t>
            </a:r>
            <a:r>
              <a:rPr lang="en-US" dirty="0" smtClean="0"/>
              <a:t>seeking child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739775" y="2770094"/>
            <a:ext cx="3413883" cy="326716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Swinging* </a:t>
            </a:r>
          </a:p>
          <a:p>
            <a:r>
              <a:rPr lang="en-US" dirty="0" smtClean="0"/>
              <a:t>Rocking chair </a:t>
            </a:r>
          </a:p>
          <a:p>
            <a:r>
              <a:rPr lang="en-US" dirty="0" smtClean="0"/>
              <a:t>Jumping jacks /star jumps</a:t>
            </a:r>
          </a:p>
          <a:p>
            <a:r>
              <a:rPr lang="en-US" dirty="0" smtClean="0"/>
              <a:t>Dancing /backward walking </a:t>
            </a:r>
          </a:p>
          <a:p>
            <a:r>
              <a:rPr lang="en-US" dirty="0" smtClean="0"/>
              <a:t>Trampoline </a:t>
            </a:r>
          </a:p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940008" y="2808491"/>
            <a:ext cx="3413883" cy="326716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" pitchFamily="2" charset="2"/>
              <a:buChar char="S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 typeface="Wingdings" pitchFamily="2" charset="2"/>
              <a:buChar char="S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" pitchFamily="2" charset="2"/>
              <a:buChar char="S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 typeface="Wingdings" pitchFamily="2" charset="2"/>
              <a:buChar char="S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" pitchFamily="2" charset="2"/>
              <a:buChar char="S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5813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 typeface="Wingdings" pitchFamily="2" charset="2"/>
              <a:buChar char="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3987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Char char="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743200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 typeface="Wingdings" pitchFamily="2" charset="2"/>
              <a:buChar char="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87688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Char char="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Stairs </a:t>
            </a:r>
          </a:p>
          <a:p>
            <a:r>
              <a:rPr lang="en-US" dirty="0" smtClean="0"/>
              <a:t>Jumping rope </a:t>
            </a:r>
          </a:p>
          <a:p>
            <a:r>
              <a:rPr lang="en-US" dirty="0" smtClean="0"/>
              <a:t>Log rolling </a:t>
            </a:r>
          </a:p>
          <a:p>
            <a:r>
              <a:rPr lang="en-US" dirty="0" smtClean="0"/>
              <a:t>Riding a bike </a:t>
            </a:r>
          </a:p>
          <a:p>
            <a:r>
              <a:rPr lang="en-US" dirty="0" smtClean="0"/>
              <a:t>Sliding </a:t>
            </a:r>
          </a:p>
          <a:p>
            <a:r>
              <a:rPr lang="en-US" dirty="0" smtClean="0"/>
              <a:t>Yoga ball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3339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Tactile defensiveness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smtClean="0"/>
              <a:t>what can it affect</a:t>
            </a:r>
            <a:r>
              <a:rPr lang="en-US" dirty="0"/>
              <a:t>?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0223" y="2579812"/>
            <a:ext cx="5820413" cy="3201614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sz="2800" dirty="0"/>
              <a:t>Functional Play </a:t>
            </a:r>
          </a:p>
          <a:p>
            <a:pPr lvl="1"/>
            <a:r>
              <a:rPr lang="en-US" sz="2800" dirty="0"/>
              <a:t>Academics </a:t>
            </a:r>
          </a:p>
          <a:p>
            <a:pPr lvl="1"/>
            <a:r>
              <a:rPr lang="en-US" sz="2800" dirty="0" smtClean="0"/>
              <a:t>Hair cutting</a:t>
            </a:r>
          </a:p>
          <a:p>
            <a:pPr lvl="1"/>
            <a:r>
              <a:rPr lang="en-US" sz="2800" dirty="0" smtClean="0"/>
              <a:t>Nail cutting</a:t>
            </a:r>
          </a:p>
          <a:p>
            <a:pPr lvl="1"/>
            <a:r>
              <a:rPr lang="en-US" sz="2800" dirty="0" smtClean="0"/>
              <a:t>Eating</a:t>
            </a:r>
          </a:p>
          <a:p>
            <a:pPr lvl="1"/>
            <a:r>
              <a:rPr lang="en-US" sz="2800" dirty="0" smtClean="0"/>
              <a:t>Bathing</a:t>
            </a:r>
          </a:p>
          <a:p>
            <a:pPr lvl="1"/>
            <a:r>
              <a:rPr lang="en-US" sz="2800" dirty="0" smtClean="0"/>
              <a:t>Dressing</a:t>
            </a:r>
          </a:p>
        </p:txBody>
      </p:sp>
    </p:spTree>
    <p:extLst>
      <p:ext uri="{BB962C8B-B14F-4D97-AF65-F5344CB8AC3E}">
        <p14:creationId xmlns:p14="http://schemas.microsoft.com/office/powerpoint/2010/main" val="13804378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Ge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265</TotalTime>
  <Words>755</Words>
  <Application>Microsoft Macintosh PowerPoint</Application>
  <PresentationFormat>On-screen Show (4:3)</PresentationFormat>
  <Paragraphs>178</Paragraphs>
  <Slides>15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Genesis</vt:lpstr>
      <vt:lpstr>Sensory-based Intervention for Functional Daily Life</vt:lpstr>
      <vt:lpstr>Sensory Diets</vt:lpstr>
      <vt:lpstr>SENSORY SYSTEM: THE 8 SENSES</vt:lpstr>
      <vt:lpstr>SENSORY DIETS:  What are they?</vt:lpstr>
      <vt:lpstr>Understand your child’s sensory needs</vt:lpstr>
      <vt:lpstr>Understand your child’s sensory needs</vt:lpstr>
      <vt:lpstr>Sensory diet for Proprioceptive seeking child</vt:lpstr>
      <vt:lpstr>Sensory diet for Vestibular seeking child</vt:lpstr>
      <vt:lpstr>Tactile defensiveness,  what can it affect?</vt:lpstr>
      <vt:lpstr>Sensory diet for Tactile defensiveness</vt:lpstr>
      <vt:lpstr>Fine Motor skills </vt:lpstr>
      <vt:lpstr>Fine Motor Activities  </vt:lpstr>
      <vt:lpstr>Fine Motor Activities  </vt:lpstr>
      <vt:lpstr>Sensory Diet Example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Desrosiers</dc:creator>
  <cp:lastModifiedBy>Stephanie Desrosiers</cp:lastModifiedBy>
  <cp:revision>14</cp:revision>
  <dcterms:created xsi:type="dcterms:W3CDTF">2020-01-26T15:01:45Z</dcterms:created>
  <dcterms:modified xsi:type="dcterms:W3CDTF">2020-01-26T19:27:04Z</dcterms:modified>
</cp:coreProperties>
</file>